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435" r:id="rId5"/>
    <p:sldId id="258" r:id="rId6"/>
    <p:sldId id="2439" r:id="rId7"/>
    <p:sldId id="259" r:id="rId8"/>
    <p:sldId id="243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9" autoAdjust="0"/>
    <p:restoredTop sz="94674" autoAdjust="0"/>
  </p:normalViewPr>
  <p:slideViewPr>
    <p:cSldViewPr snapToGrid="0">
      <p:cViewPr varScale="1">
        <p:scale>
          <a:sx n="115" d="100"/>
          <a:sy n="115" d="100"/>
        </p:scale>
        <p:origin x="44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11/18/18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11/18/18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Citrus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8373" y="6098565"/>
            <a:ext cx="5251450" cy="3651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Team Citrus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8C3A4B-9399-2147-9EA6-004B566567BA}"/>
              </a:ext>
            </a:extLst>
          </p:cNvPr>
          <p:cNvSpPr txBox="1"/>
          <p:nvPr/>
        </p:nvSpPr>
        <p:spPr>
          <a:xfrm>
            <a:off x="292177" y="6094358"/>
            <a:ext cx="287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Christian | Adam | Michael </a:t>
            </a: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096000" cy="6858000"/>
          </a:xfrm>
        </p:spPr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727" y="2367793"/>
            <a:ext cx="2932769" cy="1661297"/>
          </a:xfrm>
        </p:spPr>
        <p:txBody>
          <a:bodyPr>
            <a:normAutofit/>
          </a:bodyPr>
          <a:lstStyle/>
          <a:p>
            <a:r>
              <a:rPr lang="en-US" b="1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Citrus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908" y="6517589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1DBF59-70D1-704B-92E2-6AE9BA905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004" y="5713498"/>
            <a:ext cx="1616928" cy="1119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F68E02-A2FC-184F-8971-9A13AB387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883" y="0"/>
            <a:ext cx="7776117" cy="616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5D7EF7F-2316-0845-A81F-C5A75A1C6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806" y="5696931"/>
            <a:ext cx="1616928" cy="1119031"/>
          </a:xfrm>
          <a:prstGeom prst="rect">
            <a:avLst/>
          </a:prstGeom>
        </p:spPr>
      </p:pic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096000" cy="6858000"/>
          </a:xfrm>
        </p:spPr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6095999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24" y="5334838"/>
            <a:ext cx="3652274" cy="1661297"/>
          </a:xfrm>
        </p:spPr>
        <p:txBody>
          <a:bodyPr>
            <a:normAutofit/>
          </a:bodyPr>
          <a:lstStyle/>
          <a:p>
            <a:r>
              <a:rPr lang="en-US" sz="4400" b="1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Main Screen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83291C20-E3E3-524B-858B-17C24F6C1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89" y="207135"/>
            <a:ext cx="2952779" cy="54637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C9274B-2298-F443-ADFC-203C288F1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586" y="2414629"/>
            <a:ext cx="194361" cy="1943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D687CC-05AF-0F4D-9B89-44A95404A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847" y="2895067"/>
            <a:ext cx="194361" cy="1943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317CC2-2654-1840-AE1F-2DB9E6944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808" y="2718949"/>
            <a:ext cx="194361" cy="1943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F208B2-C87F-8845-AE66-1A969A4C5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715" y="3109637"/>
            <a:ext cx="194361" cy="1943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2A6155-68AF-BD40-AAE2-1DA9E5F01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350" y="2502463"/>
            <a:ext cx="194361" cy="1943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3BC85D-9113-1543-AE49-D4440B494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539" y="2908309"/>
            <a:ext cx="194361" cy="1943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F86FEC-6289-A14F-99B7-F705405B5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284" y="2539695"/>
            <a:ext cx="194361" cy="1943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0606A2-8A87-374B-BE93-6D1B79C7D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382" y="2811015"/>
            <a:ext cx="194361" cy="1943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D99A24-12FE-0346-B5E8-F7280CD34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840" y="3061705"/>
            <a:ext cx="194361" cy="1943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F6CC12-5FCB-FB47-9D90-FC6668336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463" y="2593899"/>
            <a:ext cx="194361" cy="1943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9EA0F7-76EA-DB44-BA03-5F1E9CFD8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928" y="2865057"/>
            <a:ext cx="194361" cy="1943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893C91-D00D-1545-A527-8BFC25939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659" y="3051738"/>
            <a:ext cx="194361" cy="1943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31EB95-9413-0742-8703-7620236B2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836" y="2790866"/>
            <a:ext cx="194361" cy="194361"/>
          </a:xfrm>
          <a:prstGeom prst="rect">
            <a:avLst/>
          </a:prstGeom>
        </p:spPr>
      </p:pic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AB30FA94-0E2C-A64B-BD45-D06B08396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8409" y="207135"/>
            <a:ext cx="3003302" cy="54637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46F5A0-F946-AA4A-94D0-ABCC6D0D0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3318" y="207134"/>
            <a:ext cx="2952780" cy="546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533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678" y="-33453"/>
            <a:ext cx="4263391" cy="880130"/>
          </a:xfrm>
        </p:spPr>
        <p:txBody>
          <a:bodyPr>
            <a:normAutofit/>
          </a:bodyPr>
          <a:lstStyle/>
          <a:p>
            <a:pPr algn="l"/>
            <a:r>
              <a:rPr lang="en-US" b="1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Menu Sub-screens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0F1221-EEF4-4B40-820B-95CCFA933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004" y="5713498"/>
            <a:ext cx="1616928" cy="11190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A7AF8E-C356-E44F-AE23-84E938EF4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47" y="886807"/>
            <a:ext cx="3003302" cy="57640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F464AA2-4FD1-5D4F-9750-32A092210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3560" y="850015"/>
            <a:ext cx="3162424" cy="57640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0E7C3F0-E219-A045-9955-E5819130F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838" y="886807"/>
            <a:ext cx="3551918" cy="576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802888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/>
              <a:t>End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7A046-ABF5-5840-A2A9-D3B3D44E3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2115944"/>
            <a:ext cx="4089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_Presentation_01_AS - v5" id="{E8D6DDC5-0F6D-45B7-B131-D0E18166558C}" vid="{A5BE99D8-16B2-4823-A7C9-A4C93BD888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7264107-8248-43DA-8012-F707E0E46E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C5BC67-BC5F-49A0-B382-4FB47F800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C9F62E-0773-4164-B986-3E326BE687C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</Words>
  <Application>Microsoft Macintosh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Gill Sans</vt:lpstr>
      <vt:lpstr>Office Theme</vt:lpstr>
      <vt:lpstr>Project  Citrus</vt:lpstr>
      <vt:lpstr>Citrus</vt:lpstr>
      <vt:lpstr>Main Screen</vt:lpstr>
      <vt:lpstr>Menu Sub-screens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Anthony, Michael</dc:creator>
  <cp:lastModifiedBy/>
  <cp:revision>1</cp:revision>
  <cp:lastPrinted>2018-11-19T04:06:34Z</cp:lastPrinted>
  <dcterms:created xsi:type="dcterms:W3CDTF">2018-11-19T03:08:30Z</dcterms:created>
  <dcterms:modified xsi:type="dcterms:W3CDTF">2018-11-19T04:15:50Z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